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79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67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4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608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642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20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16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1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99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66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EC4D6-23B7-41C3-8707-4CD2C9DDD1DD}" type="datetimeFigureOut">
              <a:rPr lang="it-IT" smtClean="0"/>
              <a:t>21/05/2018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C7EFF-1FF2-4F32-ADB7-5C9AE4B408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0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8498" y="459089"/>
            <a:ext cx="695004" cy="59136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95416"/>
            <a:ext cx="9144000" cy="105444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Fondazione nazionale degli Assistenti sociali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647569"/>
            <a:ext cx="9144000" cy="4473146"/>
          </a:xfrm>
        </p:spPr>
        <p:txBody>
          <a:bodyPr/>
          <a:lstStyle/>
          <a:p>
            <a:r>
              <a:rPr lang="it-IT" dirty="0" smtClean="0"/>
              <a:t>Composizione del Consiglio Superiore della Fondazione</a:t>
            </a:r>
          </a:p>
          <a:p>
            <a:r>
              <a:rPr lang="it-IT" sz="1200" dirty="0" smtClean="0"/>
              <a:t>alla data </a:t>
            </a:r>
            <a:r>
              <a:rPr lang="it-IT" sz="1200" smtClean="0"/>
              <a:t>del 15 aprile </a:t>
            </a:r>
            <a:r>
              <a:rPr lang="it-IT" sz="1200" dirty="0" smtClean="0"/>
              <a:t>2016</a:t>
            </a:r>
          </a:p>
          <a:p>
            <a:endParaRPr lang="it-IT" sz="1800" dirty="0" smtClean="0"/>
          </a:p>
          <a:p>
            <a:r>
              <a:rPr lang="it-IT" sz="1800" dirty="0" smtClean="0"/>
              <a:t>Presidente Gianmario Gazzi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Annunziata Bartolomei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Maria Concetta Storaci</a:t>
            </a:r>
          </a:p>
          <a:p>
            <a:r>
              <a:rPr lang="it-IT" sz="1800" dirty="0" smtClean="0"/>
              <a:t>Componente</a:t>
            </a:r>
            <a:r>
              <a:rPr lang="it-IT" sz="1800" dirty="0" smtClean="0"/>
              <a:t> Patrizia del Principe</a:t>
            </a:r>
          </a:p>
          <a:p>
            <a:r>
              <a:rPr lang="it-IT" sz="1800" dirty="0" smtClean="0"/>
              <a:t>Componente Federico Basigli</a:t>
            </a:r>
          </a:p>
          <a:p>
            <a:r>
              <a:rPr lang="it-IT" sz="1800" dirty="0" smtClean="0"/>
              <a:t>Componente Massimo Corrado</a:t>
            </a:r>
          </a:p>
          <a:p>
            <a:r>
              <a:rPr lang="it-IT" sz="1800" dirty="0" smtClean="0"/>
              <a:t>Componente Clementina Porzio</a:t>
            </a:r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904844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Fondazione nazionale degli Assistenti sociali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nazionale degli Assistenti sociali</dc:title>
  <dc:creator>Giovanni Morano</dc:creator>
  <cp:lastModifiedBy>Giovanni Morano</cp:lastModifiedBy>
  <cp:revision>4</cp:revision>
  <dcterms:created xsi:type="dcterms:W3CDTF">2018-05-21T10:57:14Z</dcterms:created>
  <dcterms:modified xsi:type="dcterms:W3CDTF">2018-05-21T11:23:08Z</dcterms:modified>
</cp:coreProperties>
</file>