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4798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967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44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6089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91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7642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2205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1167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311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7999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4662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705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8498" y="459089"/>
            <a:ext cx="695004" cy="591363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395416"/>
            <a:ext cx="9144000" cy="1054443"/>
          </a:xfrm>
        </p:spPr>
        <p:txBody>
          <a:bodyPr>
            <a:normAutofit/>
          </a:bodyPr>
          <a:lstStyle/>
          <a:p>
            <a:r>
              <a:rPr lang="it-IT" sz="2400" dirty="0" smtClean="0"/>
              <a:t>Fondazione nazionale degli Assistenti sociali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1647569"/>
            <a:ext cx="9144000" cy="4473146"/>
          </a:xfrm>
        </p:spPr>
        <p:txBody>
          <a:bodyPr/>
          <a:lstStyle/>
          <a:p>
            <a:r>
              <a:rPr lang="it-IT" dirty="0" smtClean="0"/>
              <a:t>Composizione del Consiglio Superiore della Fondazione</a:t>
            </a:r>
          </a:p>
          <a:p>
            <a:r>
              <a:rPr lang="it-IT" sz="1200" dirty="0" smtClean="0"/>
              <a:t>alla </a:t>
            </a:r>
            <a:r>
              <a:rPr lang="it-IT" sz="1200" smtClean="0"/>
              <a:t>data del 13 novembre 2015</a:t>
            </a:r>
            <a:endParaRPr lang="it-IT" sz="1200" dirty="0" smtClean="0"/>
          </a:p>
          <a:p>
            <a:endParaRPr lang="it-IT" sz="1800" dirty="0" smtClean="0"/>
          </a:p>
          <a:p>
            <a:r>
              <a:rPr lang="it-IT" sz="1800" dirty="0" smtClean="0"/>
              <a:t>Presidente Silvana Mordeglia</a:t>
            </a:r>
          </a:p>
          <a:p>
            <a:r>
              <a:rPr lang="it-IT" sz="1800" dirty="0" smtClean="0"/>
              <a:t>Componente</a:t>
            </a:r>
            <a:r>
              <a:rPr lang="it-IT" sz="1800" dirty="0" smtClean="0"/>
              <a:t> Gianmario Gazzi</a:t>
            </a:r>
          </a:p>
          <a:p>
            <a:r>
              <a:rPr lang="it-IT" sz="1800" dirty="0" smtClean="0"/>
              <a:t>Componente</a:t>
            </a:r>
            <a:r>
              <a:rPr lang="it-IT" sz="1800" dirty="0" smtClean="0"/>
              <a:t> Maria Concetta Storaci</a:t>
            </a:r>
          </a:p>
          <a:p>
            <a:r>
              <a:rPr lang="it-IT" sz="1800" dirty="0" smtClean="0"/>
              <a:t>Componente</a:t>
            </a:r>
            <a:r>
              <a:rPr lang="it-IT" sz="1800" dirty="0" smtClean="0"/>
              <a:t> Patrizia del Principe</a:t>
            </a:r>
          </a:p>
          <a:p>
            <a:r>
              <a:rPr lang="it-IT" sz="1800" dirty="0" smtClean="0"/>
              <a:t>Componente Federico Basigli</a:t>
            </a:r>
          </a:p>
          <a:p>
            <a:r>
              <a:rPr lang="it-IT" sz="1800" dirty="0" smtClean="0"/>
              <a:t>Componente Massimo Corrado</a:t>
            </a:r>
          </a:p>
          <a:p>
            <a:r>
              <a:rPr lang="it-IT" sz="1800" dirty="0" smtClean="0"/>
              <a:t>Componente </a:t>
            </a:r>
            <a:r>
              <a:rPr lang="it-IT" sz="1800" smtClean="0"/>
              <a:t>Clementina Porzio</a:t>
            </a:r>
            <a:endParaRPr lang="it-IT" sz="1800" dirty="0" smtClean="0"/>
          </a:p>
          <a:p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8904844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40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Fondazione nazionale degli Assistenti sociali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Fondazione nazionale degli Assistenti sociali</dc:title>
  <dc:creator>Giovanni Morano</dc:creator>
  <cp:lastModifiedBy>Giovanni Morano</cp:lastModifiedBy>
  <cp:revision>3</cp:revision>
  <dcterms:created xsi:type="dcterms:W3CDTF">2018-05-21T10:57:14Z</dcterms:created>
  <dcterms:modified xsi:type="dcterms:W3CDTF">2018-05-21T11:13:51Z</dcterms:modified>
</cp:coreProperties>
</file>