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67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08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1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1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66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498" y="459089"/>
            <a:ext cx="695004" cy="591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5416"/>
            <a:ext cx="9144000" cy="105444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Fondazione nazionale degli Assistenti sociali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47569"/>
            <a:ext cx="9144000" cy="4473146"/>
          </a:xfrm>
        </p:spPr>
        <p:txBody>
          <a:bodyPr/>
          <a:lstStyle/>
          <a:p>
            <a:r>
              <a:rPr lang="it-IT" dirty="0" smtClean="0"/>
              <a:t>Composizione del Consiglio Superiore della Fondazione</a:t>
            </a:r>
          </a:p>
          <a:p>
            <a:r>
              <a:rPr lang="it-IT" sz="1200" dirty="0" smtClean="0"/>
              <a:t>alla data di costituzione</a:t>
            </a:r>
          </a:p>
          <a:p>
            <a:endParaRPr lang="it-IT" sz="1800" dirty="0" smtClean="0"/>
          </a:p>
          <a:p>
            <a:r>
              <a:rPr lang="it-IT" sz="1800" dirty="0" smtClean="0"/>
              <a:t>Presidente Silvana Mordeglia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Gianmario Gazzi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Maria Concetta Storaci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Patrizia del Principe</a:t>
            </a:r>
          </a:p>
          <a:p>
            <a:r>
              <a:rPr lang="it-IT" sz="1800" dirty="0" smtClean="0"/>
              <a:t>Componente Federico Basigli</a:t>
            </a:r>
          </a:p>
          <a:p>
            <a:r>
              <a:rPr lang="it-IT" sz="1800" dirty="0" smtClean="0"/>
              <a:t>Componente Massimo Corrado</a:t>
            </a:r>
          </a:p>
          <a:p>
            <a:r>
              <a:rPr lang="it-IT" sz="1800" dirty="0" smtClean="0"/>
              <a:t>Componente Maria Scardina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0484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Fondazione nazionale degli Assistenti sociali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nazionale degli Assistenti sociali</dc:title>
  <dc:creator>Giovanni Morano</dc:creator>
  <cp:lastModifiedBy>Giovanni Morano</cp:lastModifiedBy>
  <cp:revision>2</cp:revision>
  <dcterms:created xsi:type="dcterms:W3CDTF">2018-05-21T10:57:14Z</dcterms:created>
  <dcterms:modified xsi:type="dcterms:W3CDTF">2018-05-21T11:00:49Z</dcterms:modified>
</cp:coreProperties>
</file>