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9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67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4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08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64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20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16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1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9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66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498" y="459089"/>
            <a:ext cx="695004" cy="59136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95416"/>
            <a:ext cx="9144000" cy="105444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Fondazione nazionale degli Assistenti sociali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47569"/>
            <a:ext cx="9144000" cy="4473146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Revisore unico dei conti</a:t>
            </a:r>
            <a:endParaRPr lang="it-IT" dirty="0" smtClean="0"/>
          </a:p>
          <a:p>
            <a:r>
              <a:rPr lang="it-IT" sz="1200" dirty="0" smtClean="0"/>
              <a:t>alla data del </a:t>
            </a:r>
            <a:r>
              <a:rPr lang="it-IT" sz="1200" dirty="0" smtClean="0"/>
              <a:t>26 maggio 2016</a:t>
            </a:r>
            <a:endParaRPr lang="it-IT" sz="1200" dirty="0" smtClean="0"/>
          </a:p>
          <a:p>
            <a:endParaRPr lang="it-IT" sz="1800" dirty="0" smtClean="0"/>
          </a:p>
          <a:p>
            <a:endParaRPr lang="it-IT" sz="1800" dirty="0"/>
          </a:p>
          <a:p>
            <a:endParaRPr lang="it-IT" sz="1800" dirty="0" smtClean="0"/>
          </a:p>
          <a:p>
            <a:r>
              <a:rPr lang="it-IT" b="1" dirty="0" smtClean="0"/>
              <a:t>Prof. Fabio Giulio GRANDIS</a:t>
            </a:r>
            <a:endParaRPr lang="it-IT" dirty="0" smtClean="0"/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90484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Fondazione nazionale degli Assistenti sociali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nazionale degli Assistenti sociali</dc:title>
  <dc:creator>Giovanni Morano</dc:creator>
  <cp:lastModifiedBy>Giovanni Morano</cp:lastModifiedBy>
  <cp:revision>7</cp:revision>
  <dcterms:created xsi:type="dcterms:W3CDTF">2018-05-21T10:57:14Z</dcterms:created>
  <dcterms:modified xsi:type="dcterms:W3CDTF">2018-05-21T11:45:22Z</dcterms:modified>
</cp:coreProperties>
</file>